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DF30-18C9-40B0-9B3B-0AB951B9B10F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8C01883-6A68-4BB6-94BA-1C99619A3924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70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DF30-18C9-40B0-9B3B-0AB951B9B10F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1883-6A68-4BB6-94BA-1C99619A3924}" type="slidenum">
              <a:rPr lang="cs-CZ" smtClean="0"/>
              <a:t>‹#›</a:t>
            </a:fld>
            <a:endParaRPr lang="cs-CZ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01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DF30-18C9-40B0-9B3B-0AB951B9B10F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1883-6A68-4BB6-94BA-1C99619A3924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680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DF30-18C9-40B0-9B3B-0AB951B9B10F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1883-6A68-4BB6-94BA-1C99619A3924}" type="slidenum">
              <a:rPr lang="cs-CZ" smtClean="0"/>
              <a:t>‹#›</a:t>
            </a:fld>
            <a:endParaRPr lang="cs-CZ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0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DF30-18C9-40B0-9B3B-0AB951B9B10F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1883-6A68-4BB6-94BA-1C99619A3924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32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DF30-18C9-40B0-9B3B-0AB951B9B10F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1883-6A68-4BB6-94BA-1C99619A3924}" type="slidenum">
              <a:rPr lang="cs-CZ" smtClean="0"/>
              <a:t>‹#›</a:t>
            </a:fld>
            <a:endParaRPr lang="cs-CZ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7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DF30-18C9-40B0-9B3B-0AB951B9B10F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1883-6A68-4BB6-94BA-1C99619A3924}" type="slidenum">
              <a:rPr lang="cs-CZ" smtClean="0"/>
              <a:t>‹#›</a:t>
            </a:fld>
            <a:endParaRPr lang="cs-CZ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60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DF30-18C9-40B0-9B3B-0AB951B9B10F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1883-6A68-4BB6-94BA-1C99619A3924}" type="slidenum">
              <a:rPr lang="cs-CZ" smtClean="0"/>
              <a:t>‹#›</a:t>
            </a:fld>
            <a:endParaRPr lang="cs-CZ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856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DF30-18C9-40B0-9B3B-0AB951B9B10F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1883-6A68-4BB6-94BA-1C99619A39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46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DF30-18C9-40B0-9B3B-0AB951B9B10F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1883-6A68-4BB6-94BA-1C99619A3924}" type="slidenum">
              <a:rPr lang="cs-CZ" smtClean="0"/>
              <a:t>‹#›</a:t>
            </a:fld>
            <a:endParaRPr lang="cs-CZ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574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56DDF30-18C9-40B0-9B3B-0AB951B9B10F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1883-6A68-4BB6-94BA-1C99619A3924}" type="slidenum">
              <a:rPr lang="cs-CZ" smtClean="0"/>
              <a:t>‹#›</a:t>
            </a:fld>
            <a:endParaRPr lang="cs-CZ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36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DF30-18C9-40B0-9B3B-0AB951B9B10F}" type="datetimeFigureOut">
              <a:rPr lang="cs-CZ" smtClean="0"/>
              <a:t>16.04.2021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8C01883-6A68-4BB6-94BA-1C99619A3924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24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Co </a:t>
            </a:r>
            <a:r>
              <a:rPr lang="cs-CZ" u="sng" dirty="0" smtClean="0"/>
              <a:t>ne</a:t>
            </a:r>
            <a:r>
              <a:rPr lang="cs-CZ" dirty="0" smtClean="0"/>
              <a:t>dělat s…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5. Třída + Betty MacDonald: </a:t>
            </a:r>
            <a:r>
              <a:rPr lang="cs-CZ" i="1" dirty="0" smtClean="0"/>
              <a:t>Farma paní </a:t>
            </a:r>
            <a:r>
              <a:rPr lang="cs-CZ" i="1" dirty="0" err="1" smtClean="0"/>
              <a:t>Láryfáry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19032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59" y="114300"/>
            <a:ext cx="9041691" cy="658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1" y="333375"/>
            <a:ext cx="5518441" cy="62293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33375"/>
            <a:ext cx="6076950" cy="29235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501580"/>
            <a:ext cx="6076950" cy="30611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333375"/>
            <a:ext cx="4672013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829550" cy="447256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6" y="3119702"/>
            <a:ext cx="7058024" cy="373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8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2023" y="-794150"/>
            <a:ext cx="6365084" cy="848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6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9875" y="-857250"/>
            <a:ext cx="645795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9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3689" y="-881063"/>
            <a:ext cx="6486528" cy="864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3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21" y="114300"/>
            <a:ext cx="8992577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6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66670" cy="44577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3574768"/>
            <a:ext cx="7562850" cy="328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2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6" y="895351"/>
            <a:ext cx="5745723" cy="482917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48" y="895350"/>
            <a:ext cx="6027052" cy="48291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174" y="161925"/>
            <a:ext cx="341176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3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3219" cy="45815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890" y="2057401"/>
            <a:ext cx="666511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9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Zadání úkolu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73736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Přečtěte si v </a:t>
            </a:r>
            <a:r>
              <a:rPr lang="cs-CZ" b="1" dirty="0"/>
              <a:t>Čítance na str. 133-135</a:t>
            </a:r>
            <a:r>
              <a:rPr lang="cs-CZ" dirty="0"/>
              <a:t> ukázku k knížky </a:t>
            </a:r>
            <a:r>
              <a:rPr lang="cs-CZ" b="1" i="1" dirty="0"/>
              <a:t>Farma paní </a:t>
            </a:r>
            <a:r>
              <a:rPr lang="cs-CZ" b="1" i="1" dirty="0" err="1"/>
              <a:t>Láryfáry</a:t>
            </a:r>
            <a:r>
              <a:rPr lang="cs-CZ" dirty="0"/>
              <a:t>. Dozvíte se v ní o "kutilovi" Vojtovi, který toho víc pokazí, než opraví. Text vám může posloužit jako inspirace pro </a:t>
            </a:r>
            <a:r>
              <a:rPr lang="cs-CZ" dirty="0" smtClean="0"/>
              <a:t>následující </a:t>
            </a:r>
            <a:r>
              <a:rPr lang="cs-CZ" dirty="0"/>
              <a:t>úkol:</a:t>
            </a:r>
            <a:br>
              <a:rPr lang="cs-CZ" dirty="0"/>
            </a:br>
            <a:endParaRPr lang="cs-CZ" dirty="0"/>
          </a:p>
          <a:p>
            <a:r>
              <a:rPr lang="cs-CZ" dirty="0"/>
              <a:t>Najděte doma různé menší předměty, které se běžně používají, jako </a:t>
            </a:r>
            <a:r>
              <a:rPr lang="cs-CZ" b="1" dirty="0"/>
              <a:t>nářadí </a:t>
            </a:r>
            <a:r>
              <a:rPr lang="cs-CZ" dirty="0"/>
              <a:t>(např. šroubovák, hřebíky, kleště), </a:t>
            </a:r>
            <a:r>
              <a:rPr lang="cs-CZ" b="1" dirty="0"/>
              <a:t>pomůcky </a:t>
            </a:r>
            <a:r>
              <a:rPr lang="cs-CZ" dirty="0"/>
              <a:t>(např. propiska, nůžky, lepící páska, klíče, kartáček na zuby), </a:t>
            </a:r>
            <a:r>
              <a:rPr lang="cs-CZ" b="1" dirty="0"/>
              <a:t>malé přístroje</a:t>
            </a:r>
            <a:r>
              <a:rPr lang="cs-CZ" dirty="0"/>
              <a:t> (např. budík, baterka, mobil, nabíječka) atd. Vyberte si </a:t>
            </a:r>
            <a:r>
              <a:rPr lang="cs-CZ" b="1" dirty="0"/>
              <a:t>minimálně 3</a:t>
            </a:r>
            <a:r>
              <a:rPr lang="cs-CZ" dirty="0"/>
              <a:t> a vytvořte ke každému na kousek papíru </a:t>
            </a:r>
            <a:r>
              <a:rPr lang="cs-CZ" b="1" dirty="0"/>
              <a:t>varování</a:t>
            </a:r>
            <a:r>
              <a:rPr lang="cs-CZ" dirty="0"/>
              <a:t>, jak nebo k čemu by se </a:t>
            </a:r>
            <a:r>
              <a:rPr lang="cs-CZ" b="1" dirty="0"/>
              <a:t>NEMĚL používat</a:t>
            </a:r>
            <a:r>
              <a:rPr lang="cs-CZ" dirty="0"/>
              <a:t> (např. šroubovák - nestrkat do zásuvky, lepící páska - nezalepovat s ní lidem pusu a nestrhávat obočí, připínáčky - nedávat učitelce na židli). Představte si, jako byste se na tyto předměty a jejich cedulky dívali ve vitríně v muzeu (třeba v daleké budoucnosti). Úkol můžete pojmout zcela vážně, nebo si vymyslet vtipná varování, co s předměty nedělat. Předměty s cedulkami vyfoťte (všechny společně nebo jednotlivě) a pošlete.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638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0" y="0"/>
            <a:ext cx="6565900" cy="49244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225"/>
            <a:ext cx="6235699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5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2095501"/>
            <a:ext cx="6349999" cy="47625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86475" cy="45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0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74" y="2021681"/>
            <a:ext cx="6448425" cy="483631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15075" cy="47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2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4775"/>
            <a:ext cx="88392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5" y="95250"/>
            <a:ext cx="8820150" cy="661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80282"/>
            <a:ext cx="9896475" cy="66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51" y="2480858"/>
            <a:ext cx="4293149" cy="437714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63" y="0"/>
            <a:ext cx="5064088" cy="42957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0462"/>
            <a:ext cx="4267200" cy="38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8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2222" y="1022746"/>
            <a:ext cx="6581775" cy="49363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70342" y="54238"/>
            <a:ext cx="5141372" cy="687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6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0625" cy="39275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892" y="0"/>
            <a:ext cx="5425108" cy="39275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2913080"/>
            <a:ext cx="5519428" cy="394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3499" cy="48101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24502" y="1857375"/>
            <a:ext cx="6667498" cy="50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4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00" y="238125"/>
            <a:ext cx="9154275" cy="642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3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96</TotalTime>
  <Words>59</Words>
  <Application>Microsoft Office PowerPoint</Application>
  <PresentationFormat>Širokoúhlá obrazovka</PresentationFormat>
  <Paragraphs>5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6" baseType="lpstr">
      <vt:lpstr>Arial</vt:lpstr>
      <vt:lpstr>Gill Sans MT</vt:lpstr>
      <vt:lpstr>Gallery</vt:lpstr>
      <vt:lpstr>Co nedělat s…</vt:lpstr>
      <vt:lpstr>Zadání úkolu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nedělat s…</dc:title>
  <dc:creator>ZS KUNCICE 27</dc:creator>
  <cp:lastModifiedBy>ZS KUNCICE 27</cp:lastModifiedBy>
  <cp:revision>21</cp:revision>
  <dcterms:created xsi:type="dcterms:W3CDTF">2021-04-15T21:51:11Z</dcterms:created>
  <dcterms:modified xsi:type="dcterms:W3CDTF">2021-04-16T16:03:29Z</dcterms:modified>
</cp:coreProperties>
</file>